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9"/>
    <p:sldMasterId id="2147483694" r:id="rId20"/>
  </p:sldMasterIdLst>
  <p:notesMasterIdLst>
    <p:notesMasterId r:id="rId23"/>
  </p:notesMasterIdLst>
  <p:sldIdLst>
    <p:sldId id="2147483358" r:id="rId21"/>
    <p:sldId id="214748335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855AAD6-243B-4214-BB34-5D228F1B9C5C}">
          <p14:sldIdLst>
            <p14:sldId id="2147483358"/>
            <p14:sldId id="21474833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7A6C"/>
    <a:srgbClr val="7F6000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BE189A-A25D-48FD-BBD9-A78FC8D378D8}" v="110" dt="2025-03-10T05:45:06.245"/>
  </p1510:revLst>
</p1510:revInfo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0" autoAdjust="0"/>
    <p:restoredTop sz="92252" autoAdjust="0"/>
  </p:normalViewPr>
  <p:slideViewPr>
    <p:cSldViewPr snapToGrid="0">
      <p:cViewPr varScale="1">
        <p:scale>
          <a:sx n="81" d="100"/>
          <a:sy n="81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Master" Target="slideMasters/slideMaster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customXml" Target="../customXml/item10.xml"/><Relationship Id="rId19" Type="http://schemas.openxmlformats.org/officeDocument/2006/relationships/slideMaster" Target="slideMasters/slide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2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C823F-CFDD-4183-A026-323438AD8EC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F26C4-0F73-4907-8F98-F4EB73315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84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9.png"/><Relationship Id="rId3" Type="http://schemas.openxmlformats.org/officeDocument/2006/relationships/tags" Target="../tags/tag4.xml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1.jpeg"/><Relationship Id="rId10" Type="http://schemas.openxmlformats.org/officeDocument/2006/relationships/image" Target="../media/image6.png"/><Relationship Id="rId4" Type="http://schemas.openxmlformats.org/officeDocument/2006/relationships/slideMaster" Target="../slideMasters/slideMaster2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tags" Target="../tags/tag6.xml"/><Relationship Id="rId7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think-cell Slide" r:id="rId5" imgW="384" imgH="384" progId="TCLayout.ActiveDocument.1">
                  <p:embed/>
                </p:oleObj>
              </mc:Choice>
              <mc:Fallback>
                <p:oleObj name="think-cell Slide" r:id="rId5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xmlns="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xmlns="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xmlns="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xmlns="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xmlns="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ADVANCED SCIENCES…">
            <a:extLst>
              <a:ext uri="{FF2B5EF4-FFF2-40B4-BE49-F238E27FC236}">
                <a16:creationId xmlns:a16="http://schemas.microsoft.com/office/drawing/2014/main" xmlns="" id="{67E8F6D2-66B0-22EF-3AD6-0F107BB5969E}"/>
              </a:ext>
            </a:extLst>
          </p:cNvPr>
          <p:cNvSpPr/>
          <p:nvPr userDrawn="1"/>
        </p:nvSpPr>
        <p:spPr>
          <a:xfrm flipH="1">
            <a:off x="10134600" y="0"/>
            <a:ext cx="1957011" cy="3077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en-US" sz="8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Janna LT" panose="01000000000000000000" pitchFamily="2" charset="-78"/>
                <a:ea typeface="+mj-ea"/>
                <a:cs typeface="Janna LT" panose="01000000000000000000" pitchFamily="2" charset="-78"/>
                <a:sym typeface="Sakkal Majalla" panose="02000000000000000000" pitchFamily="2" charset="-78"/>
              </a:rPr>
              <a:t>Integrated Industrial Partnership</a:t>
            </a:r>
          </a:p>
        </p:txBody>
      </p:sp>
      <p:pic>
        <p:nvPicPr>
          <p:cNvPr id="8" name="flag_UAE">
            <a:extLst>
              <a:ext uri="{FF2B5EF4-FFF2-40B4-BE49-F238E27FC236}">
                <a16:creationId xmlns:a16="http://schemas.microsoft.com/office/drawing/2014/main" xmlns="" id="{A21622A0-F0FF-B621-0AA1-B453653508C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760457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flag_egypt">
            <a:extLst>
              <a:ext uri="{FF2B5EF4-FFF2-40B4-BE49-F238E27FC236}">
                <a16:creationId xmlns:a16="http://schemas.microsoft.com/office/drawing/2014/main" xmlns="" id="{4216C7A8-D538-8BC2-33C5-4A82C4202A4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530042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flag_jordan">
            <a:extLst>
              <a:ext uri="{FF2B5EF4-FFF2-40B4-BE49-F238E27FC236}">
                <a16:creationId xmlns:a16="http://schemas.microsoft.com/office/drawing/2014/main" xmlns="" id="{4D95B2C3-820B-F213-8053-AC63B22C380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299628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12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4761BD0B-6347-F84A-6054-2C30DBB113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11415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xmlns="" id="{32EA382B-61A2-9085-4C53-E2F31DE9E9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41829" y="248639"/>
            <a:ext cx="212811" cy="1665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0" name="Picture 2" descr="Turkey - Wikipedia">
            <a:extLst>
              <a:ext uri="{FF2B5EF4-FFF2-40B4-BE49-F238E27FC236}">
                <a16:creationId xmlns:a16="http://schemas.microsoft.com/office/drawing/2014/main" xmlns="" id="{3591633C-4EA7-E1B0-1FAD-78CF78FE68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23338" y="248639"/>
            <a:ext cx="185426" cy="1665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2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54906214-49CE-ACB9-0648-6EE5635230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3752" y="249205"/>
            <a:ext cx="212675" cy="1654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2339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6A1683-15A5-AC8B-0023-185EF4CD4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6EF232-B55C-7A07-B1A0-61ECACDC5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B429D1F-A3D3-DD48-B7DE-FBE0EBFC0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2FB4088-F068-65A8-3DC0-AD457EF8A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7289BB2-3971-D8C7-A2B9-ECD0C4A9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691C83-5703-E269-0E6D-F2FA3B27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5389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4A6804-9CE2-1292-D8AB-2C8148FF4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CFB2C2B-4293-CF5C-FCE2-F4831356B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1256B27-DDB9-021F-95BA-0C58A8AA6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1D4328-1AFA-BA75-13D4-A73CAE2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7AA515-9328-316C-60A5-BB659F2E4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D5AD6C-2764-8FF9-8C5A-1469663F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4434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5A672A-AAF5-E8B9-7CDB-04737A03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596D204-7465-276C-51C8-44EF39144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1A2E71-3304-09BB-B956-1045C6586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52236A-A18B-1640-C29E-26C949FC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3AD1896-0919-434F-A1B5-C7CAE808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40267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9FD3F3F-604F-90AA-23B0-090934198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B61878E-633E-274C-7B93-3C989762C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3DF6EC-A5F9-0680-0268-B6F30536B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FFF807-AF17-5040-3DDB-5F2FE072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34AC79-3AAA-B295-BE44-C0FCF2160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50821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Image"/>
          <p:cNvSpPr>
            <a:spLocks noGrp="1"/>
          </p:cNvSpPr>
          <p:nvPr>
            <p:ph type="pic" sz="half" idx="21"/>
          </p:nvPr>
        </p:nvSpPr>
        <p:spPr>
          <a:xfrm>
            <a:off x="1" y="1"/>
            <a:ext cx="3935760" cy="685800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356" name="Rectangle"/>
          <p:cNvSpPr/>
          <p:nvPr/>
        </p:nvSpPr>
        <p:spPr>
          <a:xfrm>
            <a:off x="5267908" y="368660"/>
            <a:ext cx="2052229" cy="50405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2860" rIns="22860"/>
          <a:lstStyle/>
          <a:p>
            <a:pPr algn="ctr"/>
            <a:endParaRPr sz="900"/>
          </a:p>
        </p:txBody>
      </p:sp>
      <p:sp>
        <p:nvSpPr>
          <p:cNvPr id="35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157615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ED8906E0-08F4-4876-B807-68F1B5EBF4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791679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think-cell Slide" r:id="rId5" imgW="592" imgH="591" progId="TCLayout.ActiveDocument.1">
                  <p:embed/>
                </p:oleObj>
              </mc:Choice>
              <mc:Fallback>
                <p:oleObj name="think-cell Slide" r:id="rId5" imgW="592" imgH="591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xmlns="" id="{ED8906E0-08F4-4876-B807-68F1B5EBF4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95B70587-665F-411C-810A-3156713C5B4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 rtl="0"/>
            <a:endParaRPr lang="en-US" sz="4400" b="0" i="0" baseline="0"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ECD39E5-5FCE-D747-93A0-D9D15BB00B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C48AB6F-3B89-1644-96D9-222468400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20C180-11D4-6D41-8F29-4D42BDEBB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fld id="{49065941-14B6-EC49-8CB8-D499C9A568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xmlns="" id="{8FA6F2A6-FBE3-E649-8A1B-0A030BE0C4D2}"/>
              </a:ext>
            </a:extLst>
          </p:cNvPr>
          <p:cNvSpPr/>
          <p:nvPr userDrawn="1"/>
        </p:nvSpPr>
        <p:spPr>
          <a:xfrm>
            <a:off x="-1" y="-10654"/>
            <a:ext cx="12192002" cy="6868653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1651000" rtl="0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6" name="Slide Number Placeholder 12">
            <a:extLst>
              <a:ext uri="{FF2B5EF4-FFF2-40B4-BE49-F238E27FC236}">
                <a16:creationId xmlns:a16="http://schemas.microsoft.com/office/drawing/2014/main" xmlns="" id="{1F87C71A-A110-4393-A462-D052389255A8}"/>
              </a:ext>
            </a:extLst>
          </p:cNvPr>
          <p:cNvSpPr txBox="1">
            <a:spLocks/>
          </p:cNvSpPr>
          <p:nvPr userDrawn="1"/>
        </p:nvSpPr>
        <p:spPr>
          <a:xfrm>
            <a:off x="11644745" y="6492875"/>
            <a:ext cx="54725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tx1"/>
                </a:solidFill>
                <a:latin typeface="ITC Avant Garde Std Bk" panose="020B0502020202020204" pitchFamily="34" charset="0"/>
                <a:ea typeface="+mn-ea"/>
                <a:cs typeface="+mn-cs"/>
                <a:sym typeface="ITC Avant Garde Std Bk" panose="020B0502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065941-14B6-EC49-8CB8-D499C9A56864}" type="slidenum">
              <a:rPr lang="en-US" smtClean="0"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rPr>
              <a:pPr/>
              <a:t>‹#›</a:t>
            </a:fld>
            <a:endParaRPr lang="en-US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xmlns="" id="{6328C3D8-B065-43D5-B626-DB4A9FE32B53}"/>
              </a:ext>
            </a:extLst>
          </p:cNvPr>
          <p:cNvSpPr txBox="1">
            <a:spLocks/>
          </p:cNvSpPr>
          <p:nvPr userDrawn="1"/>
        </p:nvSpPr>
        <p:spPr>
          <a:xfrm>
            <a:off x="450759" y="441325"/>
            <a:ext cx="10540331" cy="1092437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550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think-cell Slide" r:id="rId5" imgW="384" imgH="384" progId="TCLayout.ActiveDocument.1">
                  <p:embed/>
                </p:oleObj>
              </mc:Choice>
              <mc:Fallback>
                <p:oleObj name="think-cell Slide" r:id="rId5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xmlns="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xmlns="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xmlns="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xmlns="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xmlns="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0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C537FF-F25B-65E2-BBCD-75ADEAB34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4EB9B5A-85BF-6293-4FA3-579AE919B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2A7D89-0D81-BBD4-6167-5E66E3AB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7D38B3-3DAD-70DC-C879-D24D5F14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0898C7-66D7-BDB3-F25B-1749D780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324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31BA69-A7F5-FC8B-277F-50FEC0C5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078E9C-0C65-F489-ACDE-F586B8C73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4DD0FFF-F73A-F389-E244-BD182E646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AA8E4C-02B0-0D99-65D4-D55EBA9D0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459B96-DF19-7018-2A1A-ECA538BD7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44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864F24-091B-943A-35F1-CEAA20E85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AB92563-9AEB-777D-48CB-B912AE262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387550-D797-2DF0-259A-DB10690FD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DD8BB9-B718-0D44-A8B1-CE18128E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FC6672-C31C-EF1F-E1EF-82E58408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0591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BD15B6-E597-FDB5-BC6A-F35590B98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8FDA2D-CEBF-96DE-5D1F-42B2AD322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87258E7-3144-7C67-AABA-D76156BAA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E966B50-81D4-9AFD-2056-4D4C8CDE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3F5FB6A-BE56-E481-36BD-666B70D2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6853C56-9AC4-74CE-BF04-35985E62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1839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3EA51C-BC7C-EDC4-17D9-0025CAE0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BAE7A3-F054-2378-3B4D-EFB456160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A176D51-1FA7-D4BD-98FD-61EDFCF0B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631917C-024A-CF7E-1795-1F363D992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69FB8C5-110E-6D1D-078B-ADE23CF80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2EAE40C-11B5-625E-B875-2F25139CC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BB54EBE-0192-33C5-1954-9898D491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E606546-E49D-D012-B728-BDAF01BF9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538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58C5FB-C174-61A2-2EC3-B05B4E86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43D1AB2-1D38-7A7F-8897-DB2497B0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266750C-6490-6783-379D-94EB924FF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128F6A2-7B57-05A8-EDD3-E9F46993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2923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B13DEF6-FE0E-AA8C-27A8-B9B665A07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CC4821D-F0F2-ED67-6767-5D71544F3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02C988-8D3F-FD47-8B7E-CCE3C293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9769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tags" Target="../tags/tag1.xml"/><Relationship Id="rId7" Type="http://schemas.openxmlformats.org/officeDocument/2006/relationships/image" Target="../media/image2.png"/><Relationship Id="rId2" Type="http://schemas.openxmlformats.org/officeDocument/2006/relationships/vmlDrawing" Target="../drawings/vmlDrawing1.vml"/><Relationship Id="rId1" Type="http://schemas.openxmlformats.org/officeDocument/2006/relationships/theme" Target="../theme/theme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9C7E61AE-1103-40EB-A43A-D10AB73816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009895714"/>
              </p:ext>
            </p:ext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Slide" r:id="rId5" imgW="592" imgH="591" progId="TCLayout.ActiveDocument.1">
                  <p:embed/>
                </p:oleObj>
              </mc:Choice>
              <mc:Fallback>
                <p:oleObj name="think-cell Slide" r:id="rId5" imgW="592" imgH="591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xmlns="" id="{9C7E61AE-1103-40EB-A43A-D10AB7381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xmlns="" id="{583CDC21-0469-4870-9C4D-8F4EA1F1AC56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r" rtl="1"/>
            <a:endParaRPr lang="en-US" sz="4400" b="0" i="0" baseline="0"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2" name="Slide Number Placeholder 12">
            <a:extLst>
              <a:ext uri="{FF2B5EF4-FFF2-40B4-BE49-F238E27FC236}">
                <a16:creationId xmlns:a16="http://schemas.microsoft.com/office/drawing/2014/main" xmlns="" id="{00ECDA25-96AC-4845-9F08-89B21DA9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H="1">
            <a:off x="0" y="6492875"/>
            <a:ext cx="547255" cy="365125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fld id="{49065941-14B6-EC49-8CB8-D499C9A568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5396D35-5CC5-4635-9BBF-14B1364677B0}"/>
              </a:ext>
            </a:extLst>
          </p:cNvPr>
          <p:cNvSpPr/>
          <p:nvPr userDrawn="1"/>
        </p:nvSpPr>
        <p:spPr>
          <a:xfrm flipH="1">
            <a:off x="0" y="-1"/>
            <a:ext cx="12192000" cy="6889289"/>
          </a:xfrm>
          <a:prstGeom prst="rect">
            <a:avLst/>
          </a:prstGeom>
          <a:gradFill flip="none" rotWithShape="1">
            <a:gsLst>
              <a:gs pos="0">
                <a:srgbClr val="E6E6E6">
                  <a:shade val="30000"/>
                  <a:satMod val="115000"/>
                  <a:alpha val="31000"/>
                </a:srgbClr>
              </a:gs>
              <a:gs pos="50000">
                <a:srgbClr val="E6E6E6">
                  <a:shade val="67500"/>
                  <a:satMod val="115000"/>
                  <a:alpha val="31000"/>
                </a:srgbClr>
              </a:gs>
              <a:gs pos="100000">
                <a:srgbClr val="E6E6E6">
                  <a:shade val="100000"/>
                  <a:satMod val="115000"/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xmlns="" id="{4E0C821D-14BD-4BFA-B166-A7F209D0F84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994" y="1604241"/>
            <a:ext cx="12192000" cy="5084770"/>
          </a:xfrm>
          <a:prstGeom prst="rect">
            <a:avLst/>
          </a:prstGeo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xmlns="" id="{8FEDC616-389D-400E-B801-88DE18F495EA}"/>
              </a:ext>
            </a:extLst>
          </p:cNvPr>
          <p:cNvSpPr txBox="1">
            <a:spLocks/>
          </p:cNvSpPr>
          <p:nvPr userDrawn="1"/>
        </p:nvSpPr>
        <p:spPr>
          <a:xfrm flipH="1">
            <a:off x="1200910" y="441325"/>
            <a:ext cx="10540331" cy="1092437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75609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ITC Avant Garde Std Bk" panose="020B0502020202020204" pitchFamily="34" charset="0"/>
          <a:ea typeface="+mj-ea"/>
          <a:cs typeface="+mj-cs"/>
          <a:sym typeface="ITC Avant Garde Std Bk" panose="020B0502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3FDD71F-AA96-C4E9-0D87-027D48010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8E4FD38-4D17-98DB-5CE8-AF3D0AA14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9DDBC1-25EC-10D3-E7E5-C912DF97E6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C2863D-53CD-6B40-1804-A433484EC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6066D2-0340-B16E-776E-F5947BFD3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48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9" r:id="rId14"/>
    <p:sldLayoutId id="2147483710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279605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Sector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1" y="279605"/>
            <a:ext cx="2177937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  <a:latin typeface="Tajawal" panose="020B0604020202020204" charset="-78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4729166" y="279605"/>
            <a:ext cx="1495568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Company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6304873" y="279605"/>
            <a:ext cx="2934233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847961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noProof="0" dirty="0">
                <a:solidFill>
                  <a:schemeClr val="bg1"/>
                </a:solidFill>
                <a:latin typeface="Tajawal" panose="020B0604020202020204" charset="-78"/>
              </a:rPr>
              <a:t>Contact name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0" y="847961"/>
            <a:ext cx="3753644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6362211" y="847961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8336460" y="847961"/>
            <a:ext cx="364827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1951093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Project</a:t>
            </a:r>
            <a:endParaRPr lang="en-US" sz="1600" i="1" dirty="0">
              <a:solidFill>
                <a:schemeClr val="bg1"/>
              </a:solidFill>
              <a:latin typeface="Tajawal" panose="020B0604020202020204" charset="-7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0" y="1951093"/>
            <a:ext cx="951364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Summarized project name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2522459"/>
            <a:ext cx="1836771" cy="4212170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Project description and details</a:t>
            </a:r>
            <a:endParaRPr lang="en-US" sz="1600" i="1" dirty="0">
              <a:solidFill>
                <a:schemeClr val="bg1"/>
              </a:solidFill>
              <a:latin typeface="Tajawal" panose="020B0604020202020204" charset="-78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0" y="2522459"/>
            <a:ext cx="9513643" cy="4212170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 (details about the project, green field or expansion) e.g. setting up a facility to manufacture xxx in </a:t>
            </a:r>
            <a:r>
              <a:rPr lang="en-US" sz="1600" dirty="0" err="1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yyy</a:t>
            </a: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Estimated investment amount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 roles what is the specific role of any of the countries in the partnership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Products to be manufactured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Preliminary market and demand data if available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slides can be used to fit more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1399527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noProof="0" dirty="0">
                <a:solidFill>
                  <a:schemeClr val="bg1"/>
                </a:solidFill>
                <a:latin typeface="Tajawal" panose="020B0604020202020204" charset="-78"/>
              </a:rPr>
              <a:t>Contact details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0" y="1399527"/>
            <a:ext cx="951364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Email, Phone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9311675" y="279605"/>
            <a:ext cx="1220172" cy="43633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Country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10586665" y="279605"/>
            <a:ext cx="1398068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88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>
            <a:off x="379544" y="333829"/>
            <a:ext cx="1836771" cy="2113536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Incentives and enablers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>
            <a:off x="2471090" y="333829"/>
            <a:ext cx="9513643" cy="2113536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Detail the required enablers and incentives and in which country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Examples: 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require investment of [] USD M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require loan of [] USD M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Require offtakes/ commercial partnerships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technology partnerships 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other requests for enablers for the project to succeed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>
            <a:off x="379544" y="2612972"/>
            <a:ext cx="1836771" cy="1972476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Partner companies 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4803284"/>
            <a:ext cx="1836771" cy="1839564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Project status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0" y="4803284"/>
            <a:ext cx="9513643" cy="1839564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current status of the project (idea stage, some preliminary feasibility, detailed feasibility, etc.)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Latest updates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this project discussed with the other companies  involved?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B5559774-B3D7-B593-C005-099D4AB8F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911074"/>
              </p:ext>
            </p:extLst>
          </p:nvPr>
        </p:nvGraphicFramePr>
        <p:xfrm>
          <a:off x="2471091" y="2612972"/>
          <a:ext cx="9513642" cy="217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65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51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718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001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Company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Country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Role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31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rgbClr val="817A6C"/>
                          </a:solidFill>
                          <a:latin typeface="Tajawal" panose="020B0604020202020204" charset="-78"/>
                          <a:ea typeface="+mn-ea"/>
                          <a:cs typeface="Tajawal" panose="020B0604020202020204" charset="-78"/>
                        </a:rPr>
                        <a:t>Investor, partner, raw material supply, offtaker, tech transfer , etc.. </a:t>
                      </a:r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chemeClr val="tx1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chemeClr val="tx1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52069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O3H3K2m4vbQ2RTDYVD55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gHPWlS5HXz9vLYClvSTbA"/>
</p:tagLst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424C69"/>
      </a:dk2>
      <a:lt2>
        <a:srgbClr val="E7E6E6"/>
      </a:lt2>
      <a:accent1>
        <a:srgbClr val="424C69"/>
      </a:accent1>
      <a:accent2>
        <a:srgbClr val="D9625B"/>
      </a:accent2>
      <a:accent3>
        <a:srgbClr val="EBBE50"/>
      </a:accent3>
      <a:accent4>
        <a:srgbClr val="4C6966"/>
      </a:accent4>
      <a:accent5>
        <a:srgbClr val="AE9885"/>
      </a:accent5>
      <a:accent6>
        <a:srgbClr val="B38D3A"/>
      </a:accent6>
      <a:hlink>
        <a:srgbClr val="403E40"/>
      </a:hlink>
      <a:folHlink>
        <a:srgbClr val="DD9B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DcR_SlideID>c432636c-bb71-4edb-b9b3-5e5d0d1708d0</DcR_SlideID>
</file>

<file path=customXml/item10.xml><?xml version="1.0" encoding="utf-8"?>
<DcR_SlideID>c432636c-bb71-4edb-b9b3-5e5d0d1708d0</DcR_SlideID>
</file>

<file path=customXml/item11.xml><?xml version="1.0" encoding="utf-8"?>
<DcR_SlideID>c432636c-bb71-4edb-b9b3-5e5d0d1708d0</DcR_SlideID>
</file>

<file path=customXml/item12.xml><?xml version="1.0" encoding="utf-8"?>
<DcR_SlideID>c432636c-bb71-4edb-b9b3-5e5d0d1708d0</DcR_SlideID>
</file>

<file path=customXml/item13.xml><?xml version="1.0" encoding="utf-8"?>
<DcR_SlideID>c432636c-bb71-4edb-b9b3-5e5d0d1708d0</DcR_SlideID>
</file>

<file path=customXml/item14.xml><?xml version="1.0" encoding="utf-8"?>
<DcR_SlideID>c432636c-bb71-4edb-b9b3-5e5d0d1708d0</DcR_SlideID>
</file>

<file path=customXml/item15.xml><?xml version="1.0" encoding="utf-8"?>
<DcR_SlideID>c432636c-bb71-4edb-b9b3-5e5d0d1708d0</DcR_SlideID>
</file>

<file path=customXml/item16.xml><?xml version="1.0" encoding="utf-8"?>
<DcR_SlideID>9259a0c4-1ec0-4a48-8a21-d5de64682a98</DcR_SlideID>
</file>

<file path=customXml/item17.xml><?xml version="1.0" encoding="utf-8"?>
<DcR_SlideID>c432636c-bb71-4edb-b9b3-5e5d0d1708d0</DcR_SlideID>
</file>

<file path=customXml/item18.xml><?xml version="1.0" encoding="utf-8"?>
<DcR_SlideID>c432636c-bb71-4edb-b9b3-5e5d0d1708d0</DcR_SlideID>
</file>

<file path=customXml/item2.xml><?xml version="1.0" encoding="utf-8"?>
<DcR_SlideID>c432636c-bb71-4edb-b9b3-5e5d0d1708d0</DcR_SlideID>
</file>

<file path=customXml/item3.xml><?xml version="1.0" encoding="utf-8"?>
<DcR_SlideID>c432636c-bb71-4edb-b9b3-5e5d0d1708d0</DcR_SlideID>
</file>

<file path=customXml/item4.xml><?xml version="1.0" encoding="utf-8"?>
<DcR_SlideID>c432636c-bb71-4edb-b9b3-5e5d0d1708d0</DcR_SlideID>
</file>

<file path=customXml/item5.xml><?xml version="1.0" encoding="utf-8"?>
<DcR_SlideID>c432636c-bb71-4edb-b9b3-5e5d0d1708d0</DcR_SlideID>
</file>

<file path=customXml/item6.xml><?xml version="1.0" encoding="utf-8"?>
<DcR_SlideID>c432636c-bb71-4edb-b9b3-5e5d0d1708d0</DcR_SlideID>
</file>

<file path=customXml/item7.xml><?xml version="1.0" encoding="utf-8"?>
<DcR_SlideID>c432636c-bb71-4edb-b9b3-5e5d0d1708d0</DcR_SlideID>
</file>

<file path=customXml/item8.xml><?xml version="1.0" encoding="utf-8"?>
<DcR_SlideID>c432636c-bb71-4edb-b9b3-5e5d0d1708d0</DcR_SlideID>
</file>

<file path=customXml/item9.xml><?xml version="1.0" encoding="utf-8"?>
<DcR_SlideID>c432636c-bb71-4edb-b9b3-5e5d0d1708d0</DcR_SlideID>
</file>

<file path=customXml/itemProps1.xml><?xml version="1.0" encoding="utf-8"?>
<ds:datastoreItem xmlns:ds="http://schemas.openxmlformats.org/officeDocument/2006/customXml" ds:itemID="{412653B6-CEAA-4277-9E0C-843B30EB2BFD}">
  <ds:schemaRefs/>
</ds:datastoreItem>
</file>

<file path=customXml/itemProps10.xml><?xml version="1.0" encoding="utf-8"?>
<ds:datastoreItem xmlns:ds="http://schemas.openxmlformats.org/officeDocument/2006/customXml" ds:itemID="{2CBA5323-8536-4CAC-831D-4D0CA9B50343}">
  <ds:schemaRefs/>
</ds:datastoreItem>
</file>

<file path=customXml/itemProps11.xml><?xml version="1.0" encoding="utf-8"?>
<ds:datastoreItem xmlns:ds="http://schemas.openxmlformats.org/officeDocument/2006/customXml" ds:itemID="{1F82FAAE-E141-4BCF-8AEB-57282054DA39}">
  <ds:schemaRefs/>
</ds:datastoreItem>
</file>

<file path=customXml/itemProps12.xml><?xml version="1.0" encoding="utf-8"?>
<ds:datastoreItem xmlns:ds="http://schemas.openxmlformats.org/officeDocument/2006/customXml" ds:itemID="{1718B530-6D5D-489D-AA71-E71DF96C31AA}">
  <ds:schemaRefs/>
</ds:datastoreItem>
</file>

<file path=customXml/itemProps13.xml><?xml version="1.0" encoding="utf-8"?>
<ds:datastoreItem xmlns:ds="http://schemas.openxmlformats.org/officeDocument/2006/customXml" ds:itemID="{86C7EFFE-2D13-4BBB-94A9-5D3980941F07}">
  <ds:schemaRefs/>
</ds:datastoreItem>
</file>

<file path=customXml/itemProps14.xml><?xml version="1.0" encoding="utf-8"?>
<ds:datastoreItem xmlns:ds="http://schemas.openxmlformats.org/officeDocument/2006/customXml" ds:itemID="{41E966DE-46BF-4032-87CF-DD272A87F1E4}">
  <ds:schemaRefs/>
</ds:datastoreItem>
</file>

<file path=customXml/itemProps15.xml><?xml version="1.0" encoding="utf-8"?>
<ds:datastoreItem xmlns:ds="http://schemas.openxmlformats.org/officeDocument/2006/customXml" ds:itemID="{2F4DAB67-D48C-49E0-8B6D-295363B95A7D}">
  <ds:schemaRefs/>
</ds:datastoreItem>
</file>

<file path=customXml/itemProps16.xml><?xml version="1.0" encoding="utf-8"?>
<ds:datastoreItem xmlns:ds="http://schemas.openxmlformats.org/officeDocument/2006/customXml" ds:itemID="{17AC63A1-2172-495B-9B51-85492954E1E9}">
  <ds:schemaRefs/>
</ds:datastoreItem>
</file>

<file path=customXml/itemProps17.xml><?xml version="1.0" encoding="utf-8"?>
<ds:datastoreItem xmlns:ds="http://schemas.openxmlformats.org/officeDocument/2006/customXml" ds:itemID="{0FF7CD66-7026-4321-9349-4C2027355A0B}">
  <ds:schemaRefs/>
</ds:datastoreItem>
</file>

<file path=customXml/itemProps18.xml><?xml version="1.0" encoding="utf-8"?>
<ds:datastoreItem xmlns:ds="http://schemas.openxmlformats.org/officeDocument/2006/customXml" ds:itemID="{3DEA0CD5-729E-4257-ACE4-FD9CE27556AC}">
  <ds:schemaRefs/>
</ds:datastoreItem>
</file>

<file path=customXml/itemProps2.xml><?xml version="1.0" encoding="utf-8"?>
<ds:datastoreItem xmlns:ds="http://schemas.openxmlformats.org/officeDocument/2006/customXml" ds:itemID="{7A16C02F-390C-4F35-9DCB-64E376FA5EF9}">
  <ds:schemaRefs/>
</ds:datastoreItem>
</file>

<file path=customXml/itemProps3.xml><?xml version="1.0" encoding="utf-8"?>
<ds:datastoreItem xmlns:ds="http://schemas.openxmlformats.org/officeDocument/2006/customXml" ds:itemID="{A8F37C4B-80FD-4C00-940C-0C9E3091477A}">
  <ds:schemaRefs/>
</ds:datastoreItem>
</file>

<file path=customXml/itemProps4.xml><?xml version="1.0" encoding="utf-8"?>
<ds:datastoreItem xmlns:ds="http://schemas.openxmlformats.org/officeDocument/2006/customXml" ds:itemID="{F83AFCA8-9ED0-411B-B21C-DE3E6FBA63D4}">
  <ds:schemaRefs/>
</ds:datastoreItem>
</file>

<file path=customXml/itemProps5.xml><?xml version="1.0" encoding="utf-8"?>
<ds:datastoreItem xmlns:ds="http://schemas.openxmlformats.org/officeDocument/2006/customXml" ds:itemID="{BAF77F01-AE1D-43F5-9784-ACB730B5A2AF}">
  <ds:schemaRefs/>
</ds:datastoreItem>
</file>

<file path=customXml/itemProps6.xml><?xml version="1.0" encoding="utf-8"?>
<ds:datastoreItem xmlns:ds="http://schemas.openxmlformats.org/officeDocument/2006/customXml" ds:itemID="{6043C618-B83F-4915-AE6B-6F6AC606C4C5}">
  <ds:schemaRefs/>
</ds:datastoreItem>
</file>

<file path=customXml/itemProps7.xml><?xml version="1.0" encoding="utf-8"?>
<ds:datastoreItem xmlns:ds="http://schemas.openxmlformats.org/officeDocument/2006/customXml" ds:itemID="{701D57AD-A4E5-430C-A2AA-6567A974C35E}">
  <ds:schemaRefs/>
</ds:datastoreItem>
</file>

<file path=customXml/itemProps8.xml><?xml version="1.0" encoding="utf-8"?>
<ds:datastoreItem xmlns:ds="http://schemas.openxmlformats.org/officeDocument/2006/customXml" ds:itemID="{C502E3EB-F8B8-4DF8-A150-DDC2B077DC5C}">
  <ds:schemaRefs/>
</ds:datastoreItem>
</file>

<file path=customXml/itemProps9.xml><?xml version="1.0" encoding="utf-8"?>
<ds:datastoreItem xmlns:ds="http://schemas.openxmlformats.org/officeDocument/2006/customXml" ds:itemID="{E42FB587-16B5-4A89-88CF-FE5A7EB9141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28689</TotalTime>
  <Words>184</Words>
  <Application>Microsoft Office PowerPoint</Application>
  <PresentationFormat>Geniş ekran</PresentationFormat>
  <Paragraphs>34</Paragraphs>
  <Slides>2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ITC Avant Garde Std Bk</vt:lpstr>
      <vt:lpstr>Sakkal Majalla</vt:lpstr>
      <vt:lpstr>Tajawal</vt:lpstr>
      <vt:lpstr>1_Office Theme</vt:lpstr>
      <vt:lpstr>3_Office Theme</vt:lpstr>
      <vt:lpstr>think-cell Slide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Fadi Shafiq Qayed فادي شفيق القائد</dc:creator>
  <cp:lastModifiedBy>Fatma Asena YILDIRIM</cp:lastModifiedBy>
  <cp:revision>35</cp:revision>
  <dcterms:created xsi:type="dcterms:W3CDTF">2023-12-11T09:21:51Z</dcterms:created>
  <dcterms:modified xsi:type="dcterms:W3CDTF">2025-09-25T13:36:09Z</dcterms:modified>
</cp:coreProperties>
</file>